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3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12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4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4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0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5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3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2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32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 descr="An abstract genetic concept">
            <a:extLst>
              <a:ext uri="{FF2B5EF4-FFF2-40B4-BE49-F238E27FC236}">
                <a16:creationId xmlns:a16="http://schemas.microsoft.com/office/drawing/2014/main" id="{3AEDB7D4-E0AD-96F2-F698-ACECA84B906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4459" b="19291"/>
          <a:stretch/>
        </p:blipFill>
        <p:spPr>
          <a:xfrm>
            <a:off x="21" y="-9816"/>
            <a:ext cx="12191979" cy="6857989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31E5B84-BEC3-4A80-A20D-6E957A024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48185"/>
              </p:ext>
            </p:extLst>
          </p:nvPr>
        </p:nvGraphicFramePr>
        <p:xfrm>
          <a:off x="3001818" y="1857071"/>
          <a:ext cx="3779300" cy="371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273">
                  <a:extLst>
                    <a:ext uri="{9D8B030D-6E8A-4147-A177-3AD203B41FA5}">
                      <a16:colId xmlns:a16="http://schemas.microsoft.com/office/drawing/2014/main" val="1847053837"/>
                    </a:ext>
                  </a:extLst>
                </a:gridCol>
                <a:gridCol w="1087778">
                  <a:extLst>
                    <a:ext uri="{9D8B030D-6E8A-4147-A177-3AD203B41FA5}">
                      <a16:colId xmlns:a16="http://schemas.microsoft.com/office/drawing/2014/main" val="3764009583"/>
                    </a:ext>
                  </a:extLst>
                </a:gridCol>
                <a:gridCol w="895927">
                  <a:extLst>
                    <a:ext uri="{9D8B030D-6E8A-4147-A177-3AD203B41FA5}">
                      <a16:colId xmlns:a16="http://schemas.microsoft.com/office/drawing/2014/main" val="32750531"/>
                    </a:ext>
                  </a:extLst>
                </a:gridCol>
                <a:gridCol w="964322">
                  <a:extLst>
                    <a:ext uri="{9D8B030D-6E8A-4147-A177-3AD203B41FA5}">
                      <a16:colId xmlns:a16="http://schemas.microsoft.com/office/drawing/2014/main" val="738946956"/>
                    </a:ext>
                  </a:extLst>
                </a:gridCol>
              </a:tblGrid>
              <a:tr h="371847"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А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Н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375886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9A55E2B8-2506-4C14-BD5A-ED0EE8095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18886"/>
              </p:ext>
            </p:extLst>
          </p:nvPr>
        </p:nvGraphicFramePr>
        <p:xfrm>
          <a:off x="4920998" y="2225884"/>
          <a:ext cx="54976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857">
                  <a:extLst>
                    <a:ext uri="{9D8B030D-6E8A-4147-A177-3AD203B41FA5}">
                      <a16:colId xmlns:a16="http://schemas.microsoft.com/office/drawing/2014/main" val="2813434838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980914289"/>
                    </a:ext>
                  </a:extLst>
                </a:gridCol>
                <a:gridCol w="840509">
                  <a:extLst>
                    <a:ext uri="{9D8B030D-6E8A-4147-A177-3AD203B41FA5}">
                      <a16:colId xmlns:a16="http://schemas.microsoft.com/office/drawing/2014/main" val="3388103002"/>
                    </a:ext>
                  </a:extLst>
                </a:gridCol>
                <a:gridCol w="775854">
                  <a:extLst>
                    <a:ext uri="{9D8B030D-6E8A-4147-A177-3AD203B41FA5}">
                      <a16:colId xmlns:a16="http://schemas.microsoft.com/office/drawing/2014/main" val="837075164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1580148274"/>
                    </a:ext>
                  </a:extLst>
                </a:gridCol>
                <a:gridCol w="637310">
                  <a:extLst>
                    <a:ext uri="{9D8B030D-6E8A-4147-A177-3AD203B41FA5}">
                      <a16:colId xmlns:a16="http://schemas.microsoft.com/office/drawing/2014/main" val="769859048"/>
                    </a:ext>
                  </a:extLst>
                </a:gridCol>
                <a:gridCol w="701963">
                  <a:extLst>
                    <a:ext uri="{9D8B030D-6E8A-4147-A177-3AD203B41FA5}">
                      <a16:colId xmlns:a16="http://schemas.microsoft.com/office/drawing/2014/main" val="2068323039"/>
                    </a:ext>
                  </a:extLst>
                </a:gridCol>
              </a:tblGrid>
              <a:tr h="332509"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О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Р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Њ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А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Ч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А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13153"/>
                  </a:ext>
                </a:extLst>
              </a:tr>
            </a:tbl>
          </a:graphicData>
        </a:graphic>
      </p:graphicFrame>
      <p:graphicFrame>
        <p:nvGraphicFramePr>
          <p:cNvPr id="20" name="Table 26">
            <a:extLst>
              <a:ext uri="{FF2B5EF4-FFF2-40B4-BE49-F238E27FC236}">
                <a16:creationId xmlns:a16="http://schemas.microsoft.com/office/drawing/2014/main" id="{56BBAFCD-0DAE-47C1-844B-DAA0BB875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434911"/>
              </p:ext>
            </p:extLst>
          </p:nvPr>
        </p:nvGraphicFramePr>
        <p:xfrm>
          <a:off x="1954846" y="3010886"/>
          <a:ext cx="576707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515">
                  <a:extLst>
                    <a:ext uri="{9D8B030D-6E8A-4147-A177-3AD203B41FA5}">
                      <a16:colId xmlns:a16="http://schemas.microsoft.com/office/drawing/2014/main" val="1117770807"/>
                    </a:ext>
                  </a:extLst>
                </a:gridCol>
                <a:gridCol w="960582">
                  <a:extLst>
                    <a:ext uri="{9D8B030D-6E8A-4147-A177-3AD203B41FA5}">
                      <a16:colId xmlns:a16="http://schemas.microsoft.com/office/drawing/2014/main" val="1929389999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1675397250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2563249390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2413974076"/>
                    </a:ext>
                  </a:extLst>
                </a:gridCol>
                <a:gridCol w="932873">
                  <a:extLst>
                    <a:ext uri="{9D8B030D-6E8A-4147-A177-3AD203B41FA5}">
                      <a16:colId xmlns:a16="http://schemas.microsoft.com/office/drawing/2014/main" val="316025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М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Е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Д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Е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Д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614091"/>
                  </a:ext>
                </a:extLst>
              </a:tr>
            </a:tbl>
          </a:graphicData>
        </a:graphic>
      </p:graphicFrame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1CCE1C5D-3817-49FD-89C8-CF358C07B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10453"/>
              </p:ext>
            </p:extLst>
          </p:nvPr>
        </p:nvGraphicFramePr>
        <p:xfrm>
          <a:off x="406399" y="2632688"/>
          <a:ext cx="544945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91">
                  <a:extLst>
                    <a:ext uri="{9D8B030D-6E8A-4147-A177-3AD203B41FA5}">
                      <a16:colId xmlns:a16="http://schemas.microsoft.com/office/drawing/2014/main" val="553645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723032667"/>
                    </a:ext>
                  </a:extLst>
                </a:gridCol>
                <a:gridCol w="858981">
                  <a:extLst>
                    <a:ext uri="{9D8B030D-6E8A-4147-A177-3AD203B41FA5}">
                      <a16:colId xmlns:a16="http://schemas.microsoft.com/office/drawing/2014/main" val="1456117319"/>
                    </a:ext>
                  </a:extLst>
                </a:gridCol>
                <a:gridCol w="1089891">
                  <a:extLst>
                    <a:ext uri="{9D8B030D-6E8A-4147-A177-3AD203B41FA5}">
                      <a16:colId xmlns:a16="http://schemas.microsoft.com/office/drawing/2014/main" val="3714130236"/>
                    </a:ext>
                  </a:extLst>
                </a:gridCol>
                <a:gridCol w="905165">
                  <a:extLst>
                    <a:ext uri="{9D8B030D-6E8A-4147-A177-3AD203B41FA5}">
                      <a16:colId xmlns:a16="http://schemas.microsoft.com/office/drawing/2014/main" val="2313804605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1854020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Л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С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Ц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299283"/>
                  </a:ext>
                </a:extLst>
              </a:tr>
            </a:tbl>
          </a:graphicData>
        </a:graphic>
      </p:graphicFrame>
      <p:graphicFrame>
        <p:nvGraphicFramePr>
          <p:cNvPr id="30" name="Table 31">
            <a:extLst>
              <a:ext uri="{FF2B5EF4-FFF2-40B4-BE49-F238E27FC236}">
                <a16:creationId xmlns:a16="http://schemas.microsoft.com/office/drawing/2014/main" id="{F1C74F3F-8515-43E6-B30C-C5FFDFB0E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189491"/>
              </p:ext>
            </p:extLst>
          </p:nvPr>
        </p:nvGraphicFramePr>
        <p:xfrm>
          <a:off x="3888510" y="3356849"/>
          <a:ext cx="290945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235">
                  <a:extLst>
                    <a:ext uri="{9D8B030D-6E8A-4147-A177-3AD203B41FA5}">
                      <a16:colId xmlns:a16="http://schemas.microsoft.com/office/drawing/2014/main" val="42895208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7373167"/>
                    </a:ext>
                  </a:extLst>
                </a:gridCol>
                <a:gridCol w="969819">
                  <a:extLst>
                    <a:ext uri="{9D8B030D-6E8A-4147-A177-3AD203B41FA5}">
                      <a16:colId xmlns:a16="http://schemas.microsoft.com/office/drawing/2014/main" val="344744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М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Ш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703479"/>
                  </a:ext>
                </a:extLst>
              </a:tr>
            </a:tbl>
          </a:graphicData>
        </a:graphic>
      </p:graphicFrame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ED29E0CD-10DF-4C1D-959C-E0099603E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034799"/>
              </p:ext>
            </p:extLst>
          </p:nvPr>
        </p:nvGraphicFramePr>
        <p:xfrm>
          <a:off x="3094182" y="3744452"/>
          <a:ext cx="27616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199484028"/>
                    </a:ext>
                  </a:extLst>
                </a:gridCol>
                <a:gridCol w="1022238">
                  <a:extLst>
                    <a:ext uri="{9D8B030D-6E8A-4147-A177-3AD203B41FA5}">
                      <a16:colId xmlns:a16="http://schemas.microsoft.com/office/drawing/2014/main" val="1189091086"/>
                    </a:ext>
                  </a:extLst>
                </a:gridCol>
                <a:gridCol w="926634">
                  <a:extLst>
                    <a:ext uri="{9D8B030D-6E8A-4147-A177-3AD203B41FA5}">
                      <a16:colId xmlns:a16="http://schemas.microsoft.com/office/drawing/2014/main" val="326585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З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Е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Ц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612322"/>
                  </a:ext>
                </a:extLst>
              </a:tr>
            </a:tbl>
          </a:graphicData>
        </a:graphic>
      </p:graphicFrame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B6865567-5692-4A3A-BC97-B7F74B125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36732"/>
              </p:ext>
            </p:extLst>
          </p:nvPr>
        </p:nvGraphicFramePr>
        <p:xfrm>
          <a:off x="960581" y="4140293"/>
          <a:ext cx="489527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473">
                  <a:extLst>
                    <a:ext uri="{9D8B030D-6E8A-4147-A177-3AD203B41FA5}">
                      <a16:colId xmlns:a16="http://schemas.microsoft.com/office/drawing/2014/main" val="3485506692"/>
                    </a:ext>
                  </a:extLst>
                </a:gridCol>
                <a:gridCol w="895927">
                  <a:extLst>
                    <a:ext uri="{9D8B030D-6E8A-4147-A177-3AD203B41FA5}">
                      <a16:colId xmlns:a16="http://schemas.microsoft.com/office/drawing/2014/main" val="667805733"/>
                    </a:ext>
                  </a:extLst>
                </a:gridCol>
                <a:gridCol w="997528">
                  <a:extLst>
                    <a:ext uri="{9D8B030D-6E8A-4147-A177-3AD203B41FA5}">
                      <a16:colId xmlns:a16="http://schemas.microsoft.com/office/drawing/2014/main" val="3016232013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val="2044099763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2434466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З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chemeClr val="bg1"/>
                          </a:solidFill>
                        </a:rPr>
                        <a:t>М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Ј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30626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E17BA69-572A-44AB-BAEC-8730B76A1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144394"/>
              </p:ext>
            </p:extLst>
          </p:nvPr>
        </p:nvGraphicFramePr>
        <p:xfrm>
          <a:off x="3001818" y="1461974"/>
          <a:ext cx="2789381" cy="371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509">
                  <a:extLst>
                    <a:ext uri="{9D8B030D-6E8A-4147-A177-3AD203B41FA5}">
                      <a16:colId xmlns:a16="http://schemas.microsoft.com/office/drawing/2014/main" val="3216170510"/>
                    </a:ext>
                  </a:extLst>
                </a:gridCol>
                <a:gridCol w="1087772">
                  <a:extLst>
                    <a:ext uri="{9D8B030D-6E8A-4147-A177-3AD203B41FA5}">
                      <a16:colId xmlns:a16="http://schemas.microsoft.com/office/drawing/2014/main" val="4051600226"/>
                    </a:ext>
                  </a:extLst>
                </a:gridCol>
                <a:gridCol w="861100">
                  <a:extLst>
                    <a:ext uri="{9D8B030D-6E8A-4147-A177-3AD203B41FA5}">
                      <a16:colId xmlns:a16="http://schemas.microsoft.com/office/drawing/2014/main" val="3568862494"/>
                    </a:ext>
                  </a:extLst>
                </a:gridCol>
              </a:tblGrid>
              <a:tr h="371847"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В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/>
                        <a:t>У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673438"/>
                  </a:ext>
                </a:extLst>
              </a:tr>
            </a:tbl>
          </a:graphicData>
        </a:graphic>
      </p:graphicFrame>
      <p:pic>
        <p:nvPicPr>
          <p:cNvPr id="4" name="Zavijanje vukova">
            <a:hlinkClick r:id="" action="ppaction://media"/>
            <a:extLst>
              <a:ext uri="{FF2B5EF4-FFF2-40B4-BE49-F238E27FC236}">
                <a16:creationId xmlns:a16="http://schemas.microsoft.com/office/drawing/2014/main" id="{13FD43ED-AA2A-44F7-8762-A528FDA57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3218" y="290568"/>
            <a:ext cx="487363" cy="487363"/>
          </a:xfrm>
          <a:prstGeom prst="rect">
            <a:avLst/>
          </a:prstGeom>
        </p:spPr>
      </p:pic>
      <p:pic>
        <p:nvPicPr>
          <p:cNvPr id="5" name="Паун">
            <a:hlinkClick r:id="" action="ppaction://media"/>
            <a:extLst>
              <a:ext uri="{FF2B5EF4-FFF2-40B4-BE49-F238E27FC236}">
                <a16:creationId xmlns:a16="http://schemas.microsoft.com/office/drawing/2014/main" id="{2757CCCA-2AAF-4B61-81E0-8063CA9B05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406361" y="290567"/>
            <a:ext cx="487363" cy="487363"/>
          </a:xfrm>
          <a:prstGeom prst="rect">
            <a:avLst/>
          </a:prstGeom>
        </p:spPr>
      </p:pic>
      <p:pic>
        <p:nvPicPr>
          <p:cNvPr id="16" name="Lisica ili čagalj Fox or jackal">
            <a:hlinkClick r:id="" action="ppaction://media"/>
            <a:extLst>
              <a:ext uri="{FF2B5EF4-FFF2-40B4-BE49-F238E27FC236}">
                <a16:creationId xmlns:a16="http://schemas.microsoft.com/office/drawing/2014/main" id="{098833FB-DEFC-4D1F-8BE5-18BBF6889F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21513" y="285848"/>
            <a:ext cx="487363" cy="487363"/>
          </a:xfrm>
          <a:prstGeom prst="rect">
            <a:avLst/>
          </a:prstGeom>
        </p:spPr>
      </p:pic>
      <p:pic>
        <p:nvPicPr>
          <p:cNvPr id="17" name="Medved">
            <a:hlinkClick r:id="" action="ppaction://media"/>
            <a:extLst>
              <a:ext uri="{FF2B5EF4-FFF2-40B4-BE49-F238E27FC236}">
                <a16:creationId xmlns:a16="http://schemas.microsoft.com/office/drawing/2014/main" id="{47E7119E-039A-40AE-9878-D48296C542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55390" y="313201"/>
            <a:ext cx="487363" cy="487363"/>
          </a:xfrm>
          <a:prstGeom prst="rect">
            <a:avLst/>
          </a:prstGeom>
        </p:spPr>
      </p:pic>
      <p:pic>
        <p:nvPicPr>
          <p:cNvPr id="18" name="Miš">
            <a:hlinkClick r:id="" action="ppaction://media"/>
            <a:extLst>
              <a:ext uri="{FF2B5EF4-FFF2-40B4-BE49-F238E27FC236}">
                <a16:creationId xmlns:a16="http://schemas.microsoft.com/office/drawing/2014/main" id="{197A7A6B-3E3F-4728-AF2E-745540B6D56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13075" y="307367"/>
            <a:ext cx="487363" cy="487363"/>
          </a:xfrm>
          <a:prstGeom prst="rect">
            <a:avLst/>
          </a:prstGeom>
        </p:spPr>
      </p:pic>
      <p:pic>
        <p:nvPicPr>
          <p:cNvPr id="19" name="Zvuk  Zeca (VABILICA) Cijeli SAT">
            <a:hlinkClick r:id="" action="ppaction://media"/>
            <a:extLst>
              <a:ext uri="{FF2B5EF4-FFF2-40B4-BE49-F238E27FC236}">
                <a16:creationId xmlns:a16="http://schemas.microsoft.com/office/drawing/2014/main" id="{0B59CCE1-7009-42BB-82D8-DAC641BF454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46952" y="307366"/>
            <a:ext cx="487363" cy="487363"/>
          </a:xfrm>
          <a:prstGeom prst="rect">
            <a:avLst/>
          </a:prstGeom>
        </p:spPr>
      </p:pic>
      <p:pic>
        <p:nvPicPr>
          <p:cNvPr id="21" name="zvuk zvecarke sound rattlesnake">
            <a:hlinkClick r:id="" action="ppaction://media"/>
            <a:extLst>
              <a:ext uri="{FF2B5EF4-FFF2-40B4-BE49-F238E27FC236}">
                <a16:creationId xmlns:a16="http://schemas.microsoft.com/office/drawing/2014/main" id="{B291C8D3-61D1-4086-929C-CD8D196D4A5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72656" y="307367"/>
            <a:ext cx="487363" cy="487363"/>
          </a:xfrm>
          <a:prstGeom prst="rect">
            <a:avLst/>
          </a:prstGeom>
        </p:spPr>
      </p:pic>
      <p:pic>
        <p:nvPicPr>
          <p:cNvPr id="3" name="Корњача">
            <a:hlinkClick r:id="" action="ppaction://media"/>
            <a:extLst>
              <a:ext uri="{FF2B5EF4-FFF2-40B4-BE49-F238E27FC236}">
                <a16:creationId xmlns:a16="http://schemas.microsoft.com/office/drawing/2014/main" id="{FDC0E26F-C288-4F02-B719-8AAF181A99E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60101" y="307367"/>
            <a:ext cx="487363" cy="487363"/>
          </a:xfrm>
          <a:prstGeom prst="rect">
            <a:avLst/>
          </a:prstGeom>
        </p:spPr>
      </p:pic>
      <p:pic>
        <p:nvPicPr>
          <p:cNvPr id="6" name="Кукавица">
            <a:hlinkClick r:id="" action="ppaction://media"/>
            <a:extLst>
              <a:ext uri="{FF2B5EF4-FFF2-40B4-BE49-F238E27FC236}">
                <a16:creationId xmlns:a16="http://schemas.microsoft.com/office/drawing/2014/main" id="{5AE08233-A9AF-4532-9409-B4F0F16B4E2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85293" y="4994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6DBF-08CF-4CC9-A706-B8300CD5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94E4C7-588D-4126-BBB4-9E423952D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389" y="830872"/>
            <a:ext cx="7423221" cy="51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1D8B-392B-4C3B-ACA9-523CEB13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36" y="74245"/>
            <a:ext cx="9922764" cy="1294228"/>
          </a:xfrm>
        </p:spPr>
        <p:txBody>
          <a:bodyPr/>
          <a:lstStyle/>
          <a:p>
            <a:pPr algn="ctr"/>
            <a:r>
              <a:rPr lang="sr-Cyrl-RS" i="1">
                <a:solidFill>
                  <a:srgbClr val="FF0000"/>
                </a:solidFill>
              </a:rPr>
              <a:t>КУКАВИЦА</a:t>
            </a:r>
            <a:br>
              <a:rPr lang="sr-Cyrl-RS" i="1"/>
            </a:br>
            <a:r>
              <a:rPr lang="sr-Cyrl-RS" i="1"/>
              <a:t>                            В. ТОМЕРЛИН</a:t>
            </a:r>
            <a:endParaRPr lang="en-US" i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212078-09B3-4081-8D7A-E9D09529B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111" y="1232622"/>
            <a:ext cx="5484524" cy="54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1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D639B9-69F0-48E6-AE31-E36DB58E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95C6B-6798-4F5D-9A59-C6E5360E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F1281-E3FA-4A52-9422-405380D3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E89D-0AB7-432F-A934-A376029E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90" y="212790"/>
            <a:ext cx="9922764" cy="1294228"/>
          </a:xfrm>
        </p:spPr>
        <p:txBody>
          <a:bodyPr/>
          <a:lstStyle/>
          <a:p>
            <a:r>
              <a:rPr lang="sr-Cyrl-RS">
                <a:solidFill>
                  <a:srgbClr val="FF0000"/>
                </a:solidFill>
              </a:rPr>
              <a:t>ВРЕМЕ ЈЕ ЗА СЛУШАЊЕ КОМПОЗИЦИЈЕ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enry Mancini, _Pink Panther Theme_">
            <a:hlinkClick r:id="" action="ppaction://media"/>
            <a:extLst>
              <a:ext uri="{FF2B5EF4-FFF2-40B4-BE49-F238E27FC236}">
                <a16:creationId xmlns:a16="http://schemas.microsoft.com/office/drawing/2014/main" id="{ECA003FE-3754-4FC0-9FFB-80BE511E342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9818" y="1396999"/>
            <a:ext cx="4514273" cy="4514273"/>
          </a:xfrm>
        </p:spPr>
      </p:pic>
    </p:spTree>
    <p:extLst>
      <p:ext uri="{BB962C8B-B14F-4D97-AF65-F5344CB8AC3E}">
        <p14:creationId xmlns:p14="http://schemas.microsoft.com/office/powerpoint/2010/main" val="318535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43</Words>
  <Application>Microsoft Office PowerPoint</Application>
  <PresentationFormat>Widescreen</PresentationFormat>
  <Paragraphs>39</Paragraphs>
  <Slides>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Neue Haas Grotesk Text Pro</vt:lpstr>
      <vt:lpstr>BjornVTI</vt:lpstr>
      <vt:lpstr>PowerPoint Presentation</vt:lpstr>
      <vt:lpstr>PowerPoint Presentation</vt:lpstr>
      <vt:lpstr>КУКАВИЦА                             В. ТОМЕРЛИН</vt:lpstr>
      <vt:lpstr>PowerPoint Presentation</vt:lpstr>
      <vt:lpstr>ВРЕМЕ ЈЕ ЗА СЛУШАЊЕ КОМПОЗИЦИЈЕ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Anđela Antelj</dc:creator>
  <cp:lastModifiedBy>Anđela Antelj</cp:lastModifiedBy>
  <cp:revision>22</cp:revision>
  <dcterms:created xsi:type="dcterms:W3CDTF">2024-03-06T17:15:49Z</dcterms:created>
  <dcterms:modified xsi:type="dcterms:W3CDTF">2024-03-21T11:21:14Z</dcterms:modified>
</cp:coreProperties>
</file>